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9926638" cy="14352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48A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C4904-BA8A-4943-B1DC-F11E96DDD0BC}" type="datetimeFigureOut">
              <a:rPr lang="en-US" smtClean="0"/>
              <a:pPr/>
              <a:t>2/27/2023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631863"/>
            <a:ext cx="4302125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13631863"/>
            <a:ext cx="4302125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0ACAC-876A-45CE-8911-1E1BA95ABD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33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64E6C-31A5-45A7-9793-1925A7D6BA8D}" type="datetimeFigureOut">
              <a:rPr lang="en-GB" smtClean="0"/>
              <a:pPr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FC443-D2B3-467F-8621-742B1F1582F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542028" flipV="1">
            <a:off x="7237072" y="420607"/>
            <a:ext cx="1871091" cy="145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ProgramData\Shared Desktop\medal centre V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42852"/>
            <a:ext cx="1933882" cy="1847854"/>
          </a:xfrm>
          <a:prstGeom prst="rect">
            <a:avLst/>
          </a:prstGeom>
          <a:noFill/>
        </p:spPr>
      </p:pic>
      <p:pic>
        <p:nvPicPr>
          <p:cNvPr id="41" name="Picture 3" descr="prize_win_winner_champion_reward_cup_leadership_first_success_shield_achievement_trophy_element_satisfaction_one_silhouette_honor_victory_sport_metal-5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214290"/>
            <a:ext cx="500066" cy="50006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5" name="Rectangle 24"/>
          <p:cNvSpPr/>
          <p:nvPr/>
        </p:nvSpPr>
        <p:spPr>
          <a:xfrm rot="21312381">
            <a:off x="439317" y="1717580"/>
            <a:ext cx="7823305" cy="4821967"/>
          </a:xfrm>
          <a:prstGeom prst="rect">
            <a:avLst/>
          </a:prstGeom>
          <a:solidFill>
            <a:srgbClr val="FF0000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2" name="Picture 3" descr="prize_win_winner_champion_reward_cup_leadership_first_success_shield_achievement_trophy_element_satisfaction_one_silhouette_honor_victory_sport_metal-5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7452">
            <a:off x="-14782" y="1972264"/>
            <a:ext cx="1269309" cy="126930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86600" cy="1470025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39" name="Picture 5" descr="trophy 2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9979926">
            <a:off x="7549654" y="1977497"/>
            <a:ext cx="1524661" cy="1524661"/>
          </a:xfrm>
          <a:prstGeom prst="rect">
            <a:avLst/>
          </a:prstGeom>
          <a:noFill/>
        </p:spPr>
      </p:pic>
      <p:pic>
        <p:nvPicPr>
          <p:cNvPr id="46" name="Picture 5" descr="trophy 2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282" y="4429132"/>
            <a:ext cx="1214446" cy="178595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827546"/>
              </p:ext>
            </p:extLst>
          </p:nvPr>
        </p:nvGraphicFramePr>
        <p:xfrm>
          <a:off x="827584" y="1700805"/>
          <a:ext cx="7026736" cy="4595365"/>
        </p:xfrm>
        <a:graphic>
          <a:graphicData uri="http://schemas.openxmlformats.org/drawingml/2006/table">
            <a:tbl>
              <a:tblPr/>
              <a:tblGrid>
                <a:gridCol w="2376264"/>
                <a:gridCol w="1008112"/>
                <a:gridCol w="792088"/>
                <a:gridCol w="720080"/>
                <a:gridCol w="792088"/>
                <a:gridCol w="1338104"/>
              </a:tblGrid>
              <a:tr h="37361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Century Gothic" pitchFamily="34" charset="0"/>
                        </a:rPr>
                        <a:t>SCHOOL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u="sng" kern="1400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Played</a:t>
                      </a:r>
                    </a:p>
                  </a:txBody>
                  <a:tcPr marL="36576" marR="36576" marT="36576" marB="3657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u="sng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1st</a:t>
                      </a:r>
                      <a:endParaRPr lang="en-GB" sz="2000" b="1" u="sng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u="sng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2nd</a:t>
                      </a:r>
                      <a:endParaRPr lang="en-GB" sz="2000" b="1" u="sng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u="sng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3rd</a:t>
                      </a:r>
                      <a:endParaRPr lang="en-GB" sz="2000" b="1" u="sng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u="sng" kern="1400" dirty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Points</a:t>
                      </a: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34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4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BRENTNALL</a:t>
                      </a:r>
                      <a:endParaRPr lang="en-GB" sz="2000" kern="140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3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55</a:t>
                      </a:r>
                      <a:endParaRPr lang="en-GB" sz="2000" b="1" kern="1400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134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4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ST</a:t>
                      </a:r>
                      <a:r>
                        <a:rPr lang="en-GB" sz="2000" b="1" kern="14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PAUL’S</a:t>
                      </a:r>
                      <a:endParaRPr lang="en-GB" sz="2000" kern="140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3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1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1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B05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52</a:t>
                      </a:r>
                      <a:endParaRPr lang="en-GB" sz="2000" b="1" kern="1400" dirty="0">
                        <a:solidFill>
                          <a:srgbClr val="00B05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39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40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ST PHILIP’S</a:t>
                      </a:r>
                      <a:endParaRPr lang="en-GB" sz="2000" kern="140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3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52</a:t>
                      </a:r>
                      <a:endParaRPr lang="en-GB" sz="2000" b="1" kern="1400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395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4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ST</a:t>
                      </a:r>
                      <a:r>
                        <a:rPr lang="en-GB" sz="2000" b="1" kern="14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GEORGE’S</a:t>
                      </a:r>
                      <a:endParaRPr lang="en-GB" sz="2000" kern="140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3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2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B05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49</a:t>
                      </a:r>
                      <a:endParaRPr lang="en-GB" sz="2000" b="1" kern="1400" dirty="0">
                        <a:solidFill>
                          <a:srgbClr val="00B05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134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4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RIVER</a:t>
                      </a:r>
                      <a:r>
                        <a:rPr lang="en-GB" sz="2000" b="1" kern="1400" baseline="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VIEW</a:t>
                      </a:r>
                      <a:endParaRPr lang="en-GB" sz="2000" kern="140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3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2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B050"/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48</a:t>
                      </a:r>
                      <a:endParaRPr lang="en-GB" sz="2000" b="1" kern="1400" dirty="0">
                        <a:solidFill>
                          <a:srgbClr val="00B050"/>
                        </a:solidFill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9437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The FRIARS</a:t>
                      </a:r>
                      <a:endParaRPr lang="en-GB" sz="2000" kern="14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33</a:t>
                      </a:r>
                      <a:endParaRPr lang="en-GB" sz="2000" b="1" kern="1400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134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kern="1400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LOWER KERSAL</a:t>
                      </a:r>
                      <a:endParaRPr lang="en-GB" sz="2000" kern="140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2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1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0000"/>
                          </a:solidFill>
                          <a:latin typeface="Century Gothic" pitchFamily="34" charset="0"/>
                        </a:rPr>
                        <a:t>0</a:t>
                      </a:r>
                      <a:endParaRPr lang="en-GB" sz="2000" b="1" kern="1400" dirty="0">
                        <a:solidFill>
                          <a:srgbClr val="00000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1400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32</a:t>
                      </a:r>
                      <a:endParaRPr lang="en-GB" sz="2000" b="1" kern="1400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1342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6576" marR="36576" marT="36576" marB="36576">
                    <a:lnL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6576" marR="36576" marT="36576" marB="3657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30261" y="125213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Feb 2023</a:t>
            </a:r>
            <a:endParaRPr lang="en-GB" b="1" dirty="0"/>
          </a:p>
        </p:txBody>
      </p:sp>
      <p:pic>
        <p:nvPicPr>
          <p:cNvPr id="2051" name="Picture 3" descr="prize_win_winner_champion_reward_cup_leadership_first_success_shield_achievement_trophy_element_satisfaction_one_silhouette_honor_victory_sport_metal-5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7452">
            <a:off x="7494511" y="5405658"/>
            <a:ext cx="1458782" cy="145878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4" name="AutoShape 4"/>
          <p:cNvSpPr>
            <a:spLocks noChangeArrowheads="1"/>
          </p:cNvSpPr>
          <p:nvPr/>
        </p:nvSpPr>
        <p:spPr bwMode="auto">
          <a:xfrm>
            <a:off x="142844" y="1000108"/>
            <a:ext cx="504056" cy="504056"/>
          </a:xfrm>
          <a:prstGeom prst="star5">
            <a:avLst/>
          </a:prstGeom>
          <a:solidFill>
            <a:srgbClr val="FFCC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0" name="Picture 2" descr="prize_win_winner_champion_reward_cup_leadership_first_success_shield_achievement_trophy_element_satisfaction_one_silhouette_honor_victory_sport_metal-5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58214" y="214290"/>
            <a:ext cx="521611" cy="521611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42" name="AutoShape 4"/>
          <p:cNvSpPr>
            <a:spLocks noChangeArrowheads="1"/>
          </p:cNvSpPr>
          <p:nvPr/>
        </p:nvSpPr>
        <p:spPr bwMode="auto">
          <a:xfrm>
            <a:off x="642910" y="142852"/>
            <a:ext cx="432048" cy="432048"/>
          </a:xfrm>
          <a:prstGeom prst="star5">
            <a:avLst/>
          </a:prstGeom>
          <a:solidFill>
            <a:srgbClr val="FFCC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AutoShape 4"/>
          <p:cNvSpPr>
            <a:spLocks noChangeArrowheads="1"/>
          </p:cNvSpPr>
          <p:nvPr/>
        </p:nvSpPr>
        <p:spPr bwMode="auto">
          <a:xfrm>
            <a:off x="152400" y="485056"/>
            <a:ext cx="432048" cy="432048"/>
          </a:xfrm>
          <a:prstGeom prst="star5">
            <a:avLst>
              <a:gd name="adj" fmla="val 0"/>
              <a:gd name="hf" fmla="val 105146"/>
              <a:gd name="vf" fmla="val 110557"/>
            </a:avLst>
          </a:prstGeom>
          <a:solidFill>
            <a:srgbClr val="FFCC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AutoShape 4"/>
          <p:cNvSpPr>
            <a:spLocks noChangeArrowheads="1"/>
          </p:cNvSpPr>
          <p:nvPr/>
        </p:nvSpPr>
        <p:spPr bwMode="auto">
          <a:xfrm>
            <a:off x="8711952" y="3500438"/>
            <a:ext cx="432048" cy="432048"/>
          </a:xfrm>
          <a:prstGeom prst="star5">
            <a:avLst/>
          </a:prstGeom>
          <a:solidFill>
            <a:srgbClr val="FFCC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AutoShape 4"/>
          <p:cNvSpPr>
            <a:spLocks noChangeArrowheads="1"/>
          </p:cNvSpPr>
          <p:nvPr/>
        </p:nvSpPr>
        <p:spPr bwMode="auto">
          <a:xfrm>
            <a:off x="8429652" y="3929066"/>
            <a:ext cx="576064" cy="576064"/>
          </a:xfrm>
          <a:prstGeom prst="star5">
            <a:avLst/>
          </a:prstGeom>
          <a:solidFill>
            <a:srgbClr val="FFCC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707552" y="266230"/>
            <a:ext cx="46281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72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2022 - 2023</a:t>
            </a:r>
            <a:endParaRPr lang="en-GB" sz="7200" b="1" i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8715404" y="4572008"/>
            <a:ext cx="285752" cy="290312"/>
          </a:xfrm>
          <a:prstGeom prst="star5">
            <a:avLst/>
          </a:prstGeom>
          <a:solidFill>
            <a:srgbClr val="FFCC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AutoShape 4"/>
          <p:cNvSpPr>
            <a:spLocks noChangeArrowheads="1"/>
          </p:cNvSpPr>
          <p:nvPr/>
        </p:nvSpPr>
        <p:spPr bwMode="auto">
          <a:xfrm>
            <a:off x="6948264" y="188640"/>
            <a:ext cx="576064" cy="576064"/>
          </a:xfrm>
          <a:prstGeom prst="star5">
            <a:avLst/>
          </a:prstGeom>
          <a:solidFill>
            <a:srgbClr val="FFC0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AutoShape 4"/>
          <p:cNvSpPr>
            <a:spLocks noChangeArrowheads="1"/>
          </p:cNvSpPr>
          <p:nvPr/>
        </p:nvSpPr>
        <p:spPr bwMode="auto">
          <a:xfrm>
            <a:off x="7358082" y="714356"/>
            <a:ext cx="299836" cy="299836"/>
          </a:xfrm>
          <a:prstGeom prst="star5">
            <a:avLst/>
          </a:prstGeom>
          <a:solidFill>
            <a:srgbClr val="FFCC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AutoShape 4"/>
          <p:cNvSpPr>
            <a:spLocks noChangeArrowheads="1"/>
          </p:cNvSpPr>
          <p:nvPr/>
        </p:nvSpPr>
        <p:spPr bwMode="auto">
          <a:xfrm>
            <a:off x="357158" y="428604"/>
            <a:ext cx="299836" cy="299836"/>
          </a:xfrm>
          <a:prstGeom prst="star5">
            <a:avLst/>
          </a:prstGeom>
          <a:solidFill>
            <a:srgbClr val="FFCC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59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Office Theme</vt:lpstr>
      <vt:lpstr>PowerPoint Presentation</vt:lpstr>
    </vt:vector>
  </TitlesOfParts>
  <Company>RM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Ashton.L54</dc:creator>
  <cp:lastModifiedBy>Mr T Hayward</cp:lastModifiedBy>
  <cp:revision>41</cp:revision>
  <dcterms:created xsi:type="dcterms:W3CDTF">2014-04-01T10:55:10Z</dcterms:created>
  <dcterms:modified xsi:type="dcterms:W3CDTF">2023-02-27T10:21:26Z</dcterms:modified>
</cp:coreProperties>
</file>